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2319" y="4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5391663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Nightmare Fuel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PP, 2 MP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Pull cord prop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CD3CAD1-0FFE-4663-BA08-0A061B0626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99635"/>
            <a:ext cx="7025776" cy="49002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Nightmare Fuel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Nightmare Fuel is a 31 round, 155-point, Comstock course of fire. There are 14 USPSA targets and 3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pepper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162</Words>
  <Application>Microsoft Office PowerPoint</Application>
  <PresentationFormat>Custom</PresentationFormat>
  <Paragraphs>25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2022-04-05T22:33:41Z</dcterms:modified>
  <cp:category>Shooting</cp:category>
</cp:coreProperties>
</file>

<file path=docProps/thumbnail.jpeg>
</file>